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12192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3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PoppinsSemi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Poppins-bold.fntdata"/><Relationship Id="rId10" Type="http://schemas.openxmlformats.org/officeDocument/2006/relationships/slide" Target="slides/slide3.xml"/><Relationship Id="rId32" Type="http://schemas.openxmlformats.org/officeDocument/2006/relationships/font" Target="fonts/Poppins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5.xml"/><Relationship Id="rId34" Type="http://schemas.openxmlformats.org/officeDocument/2006/relationships/font" Target="fonts/Poppins-italic.fntdata"/><Relationship Id="rId15" Type="http://schemas.openxmlformats.org/officeDocument/2006/relationships/slide" Target="slides/slide8.xml"/><Relationship Id="rId37" Type="http://schemas.openxmlformats.org/officeDocument/2006/relationships/font" Target="fonts/PoppinsMedium-bold.fntdata"/><Relationship Id="rId14" Type="http://schemas.openxmlformats.org/officeDocument/2006/relationships/slide" Target="slides/slide7.xml"/><Relationship Id="rId36" Type="http://schemas.openxmlformats.org/officeDocument/2006/relationships/font" Target="fonts/PoppinsMedium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Medium-boldItalic.fntdata"/><Relationship Id="rId16" Type="http://schemas.openxmlformats.org/officeDocument/2006/relationships/slide" Target="slides/slide9.xml"/><Relationship Id="rId38" Type="http://schemas.openxmlformats.org/officeDocument/2006/relationships/font" Target="fonts/PoppinsMedium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4f635e120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4f635e120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4f635e120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35" name="Google Shape;3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4f635e120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74f635e120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5" name="Google Shape;3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3" name="Google Shape;37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4f635e120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74f635e120_6_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5" name="Google Shape;405;g274f635e120_6_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4f635e120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4f635e120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74f635e120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20" name="Google Shape;42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8" name="Google Shape;42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52" name="Google Shape;45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60" name="Google Shape;46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84" name="Google Shape;48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4f635e120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4f635e120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74f635e120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25" name="Google Shape;52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33" name="Google Shape;53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99" name="Google Shape;1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24" name="Google Shape;2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1" name="Google Shape;2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6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21"/>
          <p:cNvSpPr txBox="1"/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b="0" i="0" sz="1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b="0" i="0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10456536" y="2"/>
            <a:ext cx="1049612" cy="68579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>
            <p:ph idx="2" type="pic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24"/>
          <p:cNvSpPr txBox="1"/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7"/>
          <p:cNvSpPr/>
          <p:nvPr>
            <p:ph idx="2" type="pic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>
            <p:ph idx="2" type="pic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>
            <p:ph idx="2" type="pic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>
            <p:ph idx="2" type="pic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30"/>
          <p:cNvSpPr txBox="1"/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31"/>
          <p:cNvSpPr/>
          <p:nvPr>
            <p:ph idx="2" type="pic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2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" type="body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1" type="body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2" type="subTitle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2" type="subTitle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5"/>
          <p:cNvSpPr/>
          <p:nvPr>
            <p:ph idx="2" type="chart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4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>
            <p:ph idx="1" type="body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2" type="subTitle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9" name="Google Shape;159;p37"/>
          <p:cNvSpPr/>
          <p:nvPr>
            <p:ph idx="3" type="pic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>
            <p:ph idx="2" type="pic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38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b="0" i="0" sz="2299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9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2003815"/>
            <a:ext cx="5067300" cy="28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1662594" y="3138084"/>
            <a:ext cx="28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Our Team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5" r="11344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/>
        </p:nvSpPr>
        <p:spPr>
          <a:xfrm>
            <a:off x="1227306" y="28266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Somya</a:t>
            </a:r>
            <a:endParaRPr/>
          </a:p>
        </p:txBody>
      </p:sp>
      <p:sp>
        <p:nvSpPr>
          <p:cNvPr id="345" name="Google Shape;345;p49"/>
          <p:cNvSpPr/>
          <p:nvPr/>
        </p:nvSpPr>
        <p:spPr>
          <a:xfrm>
            <a:off x="1077675" y="191704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49"/>
          <p:cNvSpPr txBox="1"/>
          <p:nvPr/>
        </p:nvSpPr>
        <p:spPr>
          <a:xfrm>
            <a:off x="5143986" y="28266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Rupashree</a:t>
            </a:r>
            <a:endParaRPr/>
          </a:p>
        </p:txBody>
      </p:sp>
      <p:sp>
        <p:nvSpPr>
          <p:cNvPr id="347" name="Google Shape;347;p49"/>
          <p:cNvSpPr/>
          <p:nvPr/>
        </p:nvSpPr>
        <p:spPr>
          <a:xfrm>
            <a:off x="4994355" y="208330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49"/>
          <p:cNvSpPr txBox="1"/>
          <p:nvPr/>
        </p:nvSpPr>
        <p:spPr>
          <a:xfrm>
            <a:off x="8939476" y="2826675"/>
            <a:ext cx="2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Surbhi Sharma</a:t>
            </a:r>
            <a:endParaRPr/>
          </a:p>
        </p:txBody>
      </p:sp>
      <p:sp>
        <p:nvSpPr>
          <p:cNvPr id="349" name="Google Shape;349;p49"/>
          <p:cNvSpPr/>
          <p:nvPr/>
        </p:nvSpPr>
        <p:spPr>
          <a:xfrm>
            <a:off x="8911035" y="208330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1155700" y="6093172"/>
            <a:ext cx="2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Sahas</a:t>
            </a:r>
            <a:endParaRPr/>
          </a:p>
        </p:txBody>
      </p:sp>
      <p:sp>
        <p:nvSpPr>
          <p:cNvPr id="351" name="Google Shape;351;p49"/>
          <p:cNvSpPr/>
          <p:nvPr/>
        </p:nvSpPr>
        <p:spPr>
          <a:xfrm>
            <a:off x="1077675" y="3551028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5143986" y="6093172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Aman Harsh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994355" y="3551028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49"/>
          <p:cNvSpPr txBox="1"/>
          <p:nvPr/>
        </p:nvSpPr>
        <p:spPr>
          <a:xfrm>
            <a:off x="9051791" y="6095172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Sarthak Vats</a:t>
            </a:r>
            <a:endParaRPr/>
          </a:p>
        </p:txBody>
      </p:sp>
      <p:sp>
        <p:nvSpPr>
          <p:cNvPr id="355" name="Google Shape;355;p49"/>
          <p:cNvSpPr/>
          <p:nvPr/>
        </p:nvSpPr>
        <p:spPr>
          <a:xfrm>
            <a:off x="8911035" y="3551028"/>
            <a:ext cx="2261400" cy="2360700"/>
          </a:xfrm>
          <a:prstGeom prst="ellipse">
            <a:avLst/>
          </a:prstGeom>
          <a:solidFill>
            <a:srgbClr val="0078C4"/>
          </a:solidFill>
          <a:ln cap="flat" cmpd="sng" w="19050">
            <a:solidFill>
              <a:srgbClr val="0078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82" y="358291"/>
            <a:ext cx="2061900" cy="20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100" y="3699425"/>
            <a:ext cx="2061900" cy="20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952" y="3655545"/>
            <a:ext cx="2008200" cy="21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 rotWithShape="1">
          <a:blip r:embed="rId6">
            <a:alphaModFix/>
          </a:blip>
          <a:srcRect b="22172" l="0" r="0" t="16289"/>
          <a:stretch/>
        </p:blipFill>
        <p:spPr>
          <a:xfrm>
            <a:off x="9038845" y="319725"/>
            <a:ext cx="2008200" cy="21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7">
            <a:alphaModFix/>
          </a:blip>
          <a:srcRect b="0" l="0" r="0" t="10402"/>
          <a:stretch/>
        </p:blipFill>
        <p:spPr>
          <a:xfrm>
            <a:off x="9017702" y="3659465"/>
            <a:ext cx="2061900" cy="216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 rotWithShape="1">
          <a:blip r:embed="rId8">
            <a:alphaModFix/>
          </a:blip>
          <a:srcRect b="23954" l="0" r="4861" t="0"/>
          <a:stretch/>
        </p:blipFill>
        <p:spPr>
          <a:xfrm>
            <a:off x="5068778" y="314377"/>
            <a:ext cx="2115600" cy="214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ctrTitle"/>
          </p:nvPr>
        </p:nvSpPr>
        <p:spPr>
          <a:xfrm>
            <a:off x="1154390" y="3138157"/>
            <a:ext cx="3863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Project Goals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5" r="880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685800" y="529248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6" name="Google Shape;376;p51"/>
          <p:cNvGrpSpPr/>
          <p:nvPr/>
        </p:nvGrpSpPr>
        <p:grpSpPr>
          <a:xfrm>
            <a:off x="796327" y="3533789"/>
            <a:ext cx="1737956" cy="1741962"/>
            <a:chOff x="403166" y="1435608"/>
            <a:chExt cx="2456822" cy="2596068"/>
          </a:xfrm>
        </p:grpSpPr>
        <p:sp>
          <p:nvSpPr>
            <p:cNvPr id="377" name="Google Shape;377;p51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78" name="Google Shape;378;p51"/>
            <p:cNvPicPr preferRelativeResize="0"/>
            <p:nvPr/>
          </p:nvPicPr>
          <p:blipFill rotWithShape="1">
            <a:blip r:embed="rId3">
              <a:alphaModFix/>
            </a:blip>
            <a:srcRect b="16268" l="24437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51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0" name="Google Shape;380;p51"/>
            <p:cNvSpPr txBox="1"/>
            <p:nvPr/>
          </p:nvSpPr>
          <p:spPr>
            <a:xfrm>
              <a:off x="726842" y="1514247"/>
              <a:ext cx="379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381" name="Google Shape;381;p51"/>
          <p:cNvSpPr txBox="1"/>
          <p:nvPr/>
        </p:nvSpPr>
        <p:spPr>
          <a:xfrm>
            <a:off x="337431" y="558032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3364260" y="55874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83" name="Google Shape;383;p51"/>
          <p:cNvGrpSpPr/>
          <p:nvPr/>
        </p:nvGrpSpPr>
        <p:grpSpPr>
          <a:xfrm>
            <a:off x="3818083" y="3512555"/>
            <a:ext cx="1690785" cy="1769874"/>
            <a:chOff x="3363489" y="1435608"/>
            <a:chExt cx="2456822" cy="2592462"/>
          </a:xfrm>
        </p:grpSpPr>
        <p:pic>
          <p:nvPicPr>
            <p:cNvPr id="384" name="Google Shape;38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51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7" name="Google Shape;387;p51"/>
            <p:cNvSpPr txBox="1"/>
            <p:nvPr/>
          </p:nvSpPr>
          <p:spPr>
            <a:xfrm>
              <a:off x="3676543" y="1515148"/>
              <a:ext cx="4614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88" name="Google Shape;388;p51"/>
          <p:cNvSpPr txBox="1"/>
          <p:nvPr/>
        </p:nvSpPr>
        <p:spPr>
          <a:xfrm>
            <a:off x="6282715" y="5582036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9118055" y="5574164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90" name="Google Shape;390;p51"/>
          <p:cNvGrpSpPr/>
          <p:nvPr/>
        </p:nvGrpSpPr>
        <p:grpSpPr>
          <a:xfrm>
            <a:off x="6644129" y="3501608"/>
            <a:ext cx="1801342" cy="1843727"/>
            <a:chOff x="6338184" y="1435608"/>
            <a:chExt cx="2456822" cy="2596067"/>
          </a:xfrm>
        </p:grpSpPr>
        <p:sp>
          <p:nvSpPr>
            <p:cNvPr id="391" name="Google Shape;391;p51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3" name="Google Shape;393;p51"/>
            <p:cNvSpPr txBox="1"/>
            <p:nvPr/>
          </p:nvSpPr>
          <p:spPr>
            <a:xfrm>
              <a:off x="6700402" y="1518373"/>
              <a:ext cx="461400" cy="5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94" name="Google Shape;394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51"/>
          <p:cNvGrpSpPr/>
          <p:nvPr/>
        </p:nvGrpSpPr>
        <p:grpSpPr>
          <a:xfrm>
            <a:off x="9631944" y="3451091"/>
            <a:ext cx="1801342" cy="1877497"/>
            <a:chOff x="9314007" y="1435608"/>
            <a:chExt cx="2456822" cy="2604379"/>
          </a:xfrm>
        </p:grpSpPr>
        <p:grpSp>
          <p:nvGrpSpPr>
            <p:cNvPr id="396" name="Google Shape;396;p51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97" name="Google Shape;397;p51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rgbClr val="0078C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98" name="Google Shape;398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9" name="Google Shape;399;p51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0" name="Google Shape;400;p51"/>
            <p:cNvSpPr txBox="1"/>
            <p:nvPr/>
          </p:nvSpPr>
          <p:spPr>
            <a:xfrm>
              <a:off x="9481951" y="1525602"/>
              <a:ext cx="4614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401" name="Google Shape;401;p51"/>
          <p:cNvSpPr txBox="1"/>
          <p:nvPr/>
        </p:nvSpPr>
        <p:spPr>
          <a:xfrm>
            <a:off x="589825" y="1709500"/>
            <a:ext cx="1144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develop a comprehensive </a:t>
            </a: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FlipFit Gym Management System</a:t>
            </a: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full-stack development tools and technologies, enabling both agents and customers to seamlessly manage and access various gym services and products.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ctrTitle"/>
          </p:nvPr>
        </p:nvSpPr>
        <p:spPr>
          <a:xfrm>
            <a:off x="1237950" y="2748000"/>
            <a:ext cx="36963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Engineering</a:t>
            </a:r>
            <a:br>
              <a:rPr lang="en-US" sz="4400">
                <a:solidFill>
                  <a:srgbClr val="0078C4"/>
                </a:solidFill>
              </a:rPr>
            </a:br>
            <a:r>
              <a:rPr lang="en-US" sz="4400">
                <a:solidFill>
                  <a:srgbClr val="0078C4"/>
                </a:solidFill>
              </a:rPr>
              <a:t>Practices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08" name="Google Shape;408;p5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25" y="-218975"/>
            <a:ext cx="10051400" cy="71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ctrTitle"/>
          </p:nvPr>
        </p:nvSpPr>
        <p:spPr>
          <a:xfrm>
            <a:off x="1323252" y="3138150"/>
            <a:ext cx="340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Tech Stack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23" name="Google Shape;423;p5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8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344550" y="332500"/>
            <a:ext cx="38148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4587851" y="332500"/>
            <a:ext cx="34350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433" name="Google Shape;433;p55"/>
          <p:cNvSpPr/>
          <p:nvPr/>
        </p:nvSpPr>
        <p:spPr>
          <a:xfrm>
            <a:off x="8420097" y="332500"/>
            <a:ext cx="34899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/>
          </a:p>
        </p:txBody>
      </p:sp>
      <p:sp>
        <p:nvSpPr>
          <p:cNvPr id="434" name="Google Shape;434;p55"/>
          <p:cNvSpPr/>
          <p:nvPr/>
        </p:nvSpPr>
        <p:spPr>
          <a:xfrm>
            <a:off x="1154579" y="1313401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5229201" y="1313399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9753597" y="1313400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55"/>
          <p:cNvSpPr/>
          <p:nvPr/>
        </p:nvSpPr>
        <p:spPr>
          <a:xfrm flipH="1">
            <a:off x="344475" y="1255225"/>
            <a:ext cx="3814800" cy="439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38" name="Google Shape;438;p55"/>
          <p:cNvSpPr/>
          <p:nvPr/>
        </p:nvSpPr>
        <p:spPr>
          <a:xfrm flipH="1">
            <a:off x="344450" y="3870800"/>
            <a:ext cx="3809700" cy="439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439" name="Google Shape;439;p55"/>
          <p:cNvSpPr/>
          <p:nvPr/>
        </p:nvSpPr>
        <p:spPr>
          <a:xfrm flipH="1">
            <a:off x="8420100" y="1274892"/>
            <a:ext cx="3489900" cy="439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API Client</a:t>
            </a:r>
            <a:endParaRPr/>
          </a:p>
        </p:txBody>
      </p:sp>
      <p:sp>
        <p:nvSpPr>
          <p:cNvPr id="440" name="Google Shape;440;p55"/>
          <p:cNvSpPr/>
          <p:nvPr/>
        </p:nvSpPr>
        <p:spPr>
          <a:xfrm flipH="1">
            <a:off x="8420100" y="3156074"/>
            <a:ext cx="3489900" cy="387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/>
          </a:p>
        </p:txBody>
      </p:sp>
      <p:sp>
        <p:nvSpPr>
          <p:cNvPr id="441" name="Google Shape;441;p55"/>
          <p:cNvSpPr/>
          <p:nvPr/>
        </p:nvSpPr>
        <p:spPr>
          <a:xfrm flipH="1">
            <a:off x="8475000" y="5018625"/>
            <a:ext cx="3435000" cy="3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5084134" y="1992072"/>
            <a:ext cx="2484683" cy="1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813" y="1974030"/>
            <a:ext cx="1145775" cy="15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/>
          <p:nvPr/>
        </p:nvSpPr>
        <p:spPr>
          <a:xfrm flipH="1">
            <a:off x="4587850" y="1269425"/>
            <a:ext cx="3435000" cy="439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/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25" y="4412475"/>
            <a:ext cx="3143250" cy="14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46" name="Google Shape;44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6600" y="5547625"/>
            <a:ext cx="2929849" cy="1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0874" y="3799886"/>
            <a:ext cx="3143250" cy="84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0126" y="1970431"/>
            <a:ext cx="2929850" cy="92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/>
          <p:nvPr>
            <p:ph type="ctrTitle"/>
          </p:nvPr>
        </p:nvSpPr>
        <p:spPr>
          <a:xfrm>
            <a:off x="1130549" y="3138150"/>
            <a:ext cx="391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Development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6" name="Google Shape;456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7"/>
          <p:cNvGrpSpPr/>
          <p:nvPr/>
        </p:nvGrpSpPr>
        <p:grpSpPr>
          <a:xfrm>
            <a:off x="2309251" y="601988"/>
            <a:ext cx="7469299" cy="5633937"/>
            <a:chOff x="566294" y="-114321"/>
            <a:chExt cx="7469299" cy="5633937"/>
          </a:xfrm>
        </p:grpSpPr>
        <p:sp>
          <p:nvSpPr>
            <p:cNvPr id="463" name="Google Shape;463;p57"/>
            <p:cNvSpPr/>
            <p:nvPr/>
          </p:nvSpPr>
          <p:spPr>
            <a:xfrm>
              <a:off x="5364393" y="2935416"/>
              <a:ext cx="2671200" cy="2584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7"/>
            <p:cNvSpPr txBox="1"/>
            <p:nvPr/>
          </p:nvSpPr>
          <p:spPr>
            <a:xfrm>
              <a:off x="6185293" y="3633966"/>
              <a:ext cx="1719900" cy="18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7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7"/>
            <p:cNvSpPr txBox="1"/>
            <p:nvPr/>
          </p:nvSpPr>
          <p:spPr>
            <a:xfrm>
              <a:off x="5838435" y="-1675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7"/>
            <p:cNvSpPr txBox="1"/>
            <p:nvPr/>
          </p:nvSpPr>
          <p:spPr>
            <a:xfrm>
              <a:off x="602744" y="-77884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17145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Establish clear objectives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Estimate time required for tasks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1767118" y="376166"/>
              <a:ext cx="2244900" cy="22812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49B9FF"/>
                </a:gs>
                <a:gs pos="100000">
                  <a:srgbClr val="0778B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7"/>
            <p:cNvSpPr txBox="1"/>
            <p:nvPr/>
          </p:nvSpPr>
          <p:spPr>
            <a:xfrm>
              <a:off x="2424672" y="1070005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3" name="Google Shape;473;p57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49B9FF"/>
                </a:gs>
                <a:gs pos="100000">
                  <a:srgbClr val="0778B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7"/>
            <p:cNvSpPr txBox="1"/>
            <p:nvPr/>
          </p:nvSpPr>
          <p:spPr>
            <a:xfrm>
              <a:off x="4115843" y="1069966"/>
              <a:ext cx="18867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Grooming   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5" name="Google Shape;475;p57"/>
            <p:cNvSpPr/>
            <p:nvPr/>
          </p:nvSpPr>
          <p:spPr>
            <a:xfrm rot="10800000">
              <a:off x="4115848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49B9FF"/>
                </a:gs>
                <a:gs pos="100000">
                  <a:srgbClr val="0778B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7"/>
            <p:cNvSpPr txBox="1"/>
            <p:nvPr/>
          </p:nvSpPr>
          <p:spPr>
            <a:xfrm>
              <a:off x="4115842" y="2761191"/>
              <a:ext cx="18867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</a:t>
              </a: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Implementation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7" name="Google Shape;477;p57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49B9FF"/>
                </a:gs>
                <a:gs pos="100000">
                  <a:srgbClr val="0778B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7"/>
            <p:cNvSpPr txBox="1"/>
            <p:nvPr/>
          </p:nvSpPr>
          <p:spPr>
            <a:xfrm>
              <a:off x="2424672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8C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77" name="Google Shape;177;p40"/>
          <p:cNvSpPr txBox="1"/>
          <p:nvPr>
            <p:ph idx="1" type="subTitle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/>
              <a:t>The Ask – Where we started?</a:t>
            </a:r>
            <a:endParaRPr/>
          </a:p>
        </p:txBody>
      </p:sp>
      <p:sp>
        <p:nvSpPr>
          <p:cNvPr id="178" name="Google Shape;178;p4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40"/>
          <p:cNvSpPr txBox="1"/>
          <p:nvPr/>
        </p:nvSpPr>
        <p:spPr>
          <a:xfrm>
            <a:off x="685975" y="4293900"/>
            <a:ext cx="9671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2F2F2"/>
                </a:solidFill>
              </a:rPr>
              <a:t>Beginners in software development, aiming to enhance our skills in UML, Java, MySQL, and web integration for real-world applications.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80" name="Google Shape;180;p40"/>
          <p:cNvSpPr/>
          <p:nvPr/>
        </p:nvSpPr>
        <p:spPr>
          <a:xfrm flipH="1">
            <a:off x="10102450" y="-378375"/>
            <a:ext cx="1400700" cy="7472700"/>
          </a:xfrm>
          <a:prstGeom prst="moon">
            <a:avLst>
              <a:gd fmla="val 22981" name="adj"/>
            </a:avLst>
          </a:prstGeom>
          <a:solidFill>
            <a:srgbClr val="FFC0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Challenges </a:t>
            </a:r>
            <a:br>
              <a:rPr lang="en-US" sz="4400">
                <a:solidFill>
                  <a:srgbClr val="0078C4"/>
                </a:solidFill>
              </a:rPr>
            </a:br>
            <a:r>
              <a:rPr lang="en-US" sz="4400">
                <a:solidFill>
                  <a:srgbClr val="0078C4"/>
                </a:solidFill>
              </a:rPr>
              <a:t>&amp;</a:t>
            </a:r>
            <a:br>
              <a:rPr lang="en-US" sz="4400">
                <a:solidFill>
                  <a:srgbClr val="0078C4"/>
                </a:solidFill>
              </a:rPr>
            </a:br>
            <a:r>
              <a:rPr lang="en-US" sz="4400">
                <a:solidFill>
                  <a:srgbClr val="0078C4"/>
                </a:solidFill>
              </a:rPr>
              <a:t>Learnings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87" name="Google Shape;487;p5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Google Shape;488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1" l="10034" r="11850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59"/>
          <p:cNvSpPr/>
          <p:nvPr/>
        </p:nvSpPr>
        <p:spPr>
          <a:xfrm>
            <a:off x="344550" y="354397"/>
            <a:ext cx="11413800" cy="62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496" name="Google Shape;496;p59"/>
          <p:cNvSpPr/>
          <p:nvPr/>
        </p:nvSpPr>
        <p:spPr>
          <a:xfrm>
            <a:off x="344700" y="3442250"/>
            <a:ext cx="11413800" cy="565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Learnings</a:t>
            </a:r>
            <a:endParaRPr/>
          </a:p>
        </p:txBody>
      </p:sp>
      <p:grpSp>
        <p:nvGrpSpPr>
          <p:cNvPr id="497" name="Google Shape;497;p59"/>
          <p:cNvGrpSpPr/>
          <p:nvPr/>
        </p:nvGrpSpPr>
        <p:grpSpPr>
          <a:xfrm>
            <a:off x="1202265" y="1287601"/>
            <a:ext cx="6395813" cy="1550978"/>
            <a:chOff x="516465" y="962766"/>
            <a:chExt cx="6395813" cy="1550978"/>
          </a:xfrm>
        </p:grpSpPr>
        <p:sp>
          <p:nvSpPr>
            <p:cNvPr id="498" name="Google Shape;498;p59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1" name="Google Shape;501;p59"/>
            <p:cNvSpPr txBox="1"/>
            <p:nvPr/>
          </p:nvSpPr>
          <p:spPr>
            <a:xfrm>
              <a:off x="1253078" y="999443"/>
              <a:ext cx="565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Coordination and Communication</a:t>
              </a:r>
              <a:endParaRPr/>
            </a:p>
          </p:txBody>
        </p:sp>
        <p:sp>
          <p:nvSpPr>
            <p:cNvPr id="502" name="Google Shape;502;p59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Integration of Different Modules</a:t>
              </a:r>
              <a:endParaRPr/>
            </a:p>
          </p:txBody>
        </p:sp>
        <p:sp>
          <p:nvSpPr>
            <p:cNvPr id="503" name="Google Shape;503;p59"/>
            <p:cNvSpPr txBox="1"/>
            <p:nvPr/>
          </p:nvSpPr>
          <p:spPr>
            <a:xfrm>
              <a:off x="1253067" y="21247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Testing and Debugging</a:t>
              </a:r>
              <a:endParaRPr/>
            </a:p>
          </p:txBody>
        </p:sp>
      </p:grpSp>
      <p:grpSp>
        <p:nvGrpSpPr>
          <p:cNvPr id="504" name="Google Shape;504;p59"/>
          <p:cNvGrpSpPr/>
          <p:nvPr/>
        </p:nvGrpSpPr>
        <p:grpSpPr>
          <a:xfrm>
            <a:off x="1197840" y="4332523"/>
            <a:ext cx="7418509" cy="1550978"/>
            <a:chOff x="516465" y="962766"/>
            <a:chExt cx="7418509" cy="1550978"/>
          </a:xfrm>
        </p:grpSpPr>
        <p:sp>
          <p:nvSpPr>
            <p:cNvPr id="505" name="Google Shape;505;p59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08" name="Google Shape;508;p59"/>
            <p:cNvSpPr txBox="1"/>
            <p:nvPr/>
          </p:nvSpPr>
          <p:spPr>
            <a:xfrm>
              <a:off x="1253074" y="999443"/>
              <a:ext cx="653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Team Collaboration and Effective Co</a:t>
              </a: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mmunication</a:t>
              </a:r>
              <a:endParaRPr/>
            </a:p>
          </p:txBody>
        </p:sp>
        <p:sp>
          <p:nvSpPr>
            <p:cNvPr id="509" name="Google Shape;509;p59"/>
            <p:cNvSpPr txBox="1"/>
            <p:nvPr/>
          </p:nvSpPr>
          <p:spPr>
            <a:xfrm>
              <a:off x="1253074" y="1557018"/>
              <a:ext cx="6681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Stack: Git, Java, MySQL, DropWizard, Postman</a:t>
              </a:r>
              <a:endParaRPr/>
            </a:p>
          </p:txBody>
        </p:sp>
        <p:sp>
          <p:nvSpPr>
            <p:cNvPr id="510" name="Google Shape;510;p59"/>
            <p:cNvSpPr txBox="1"/>
            <p:nvPr/>
          </p:nvSpPr>
          <p:spPr>
            <a:xfrm>
              <a:off x="1253067" y="21247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Industrial Development Practices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1" name="Google Shape;511;p59"/>
          <p:cNvGrpSpPr/>
          <p:nvPr/>
        </p:nvGrpSpPr>
        <p:grpSpPr>
          <a:xfrm>
            <a:off x="1197840" y="5995998"/>
            <a:ext cx="4690902" cy="442800"/>
            <a:chOff x="516465" y="2070944"/>
            <a:chExt cx="4690902" cy="442800"/>
          </a:xfrm>
        </p:grpSpPr>
        <p:sp>
          <p:nvSpPr>
            <p:cNvPr id="512" name="Google Shape;512;p59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13" name="Google Shape;513;p59"/>
            <p:cNvSpPr txBox="1"/>
            <p:nvPr/>
          </p:nvSpPr>
          <p:spPr>
            <a:xfrm>
              <a:off x="1253067" y="21247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Problem-Solving and Debugging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 txBox="1"/>
          <p:nvPr>
            <p:ph type="ctrTitle"/>
          </p:nvPr>
        </p:nvSpPr>
        <p:spPr>
          <a:xfrm>
            <a:off x="1933949" y="3138150"/>
            <a:ext cx="230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Demo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520" name="Google Shape;520;p6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1" name="Google Shape;521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9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"/>
          <p:cNvSpPr txBox="1"/>
          <p:nvPr>
            <p:ph type="ctrTitle"/>
          </p:nvPr>
        </p:nvSpPr>
        <p:spPr>
          <a:xfrm>
            <a:off x="1518601" y="3138150"/>
            <a:ext cx="3135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Questions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528" name="Google Shape;528;p6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5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000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36" name="Google Shape;536;p6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41"/>
          <p:cNvSpPr txBox="1"/>
          <p:nvPr/>
        </p:nvSpPr>
        <p:spPr>
          <a:xfrm>
            <a:off x="348175" y="303007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</a:t>
            </a:r>
            <a:r>
              <a:rPr lang="en-US" sz="23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 Days</a:t>
            </a:r>
            <a:endParaRPr b="0" i="0" sz="23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41"/>
          <p:cNvSpPr txBox="1"/>
          <p:nvPr/>
        </p:nvSpPr>
        <p:spPr>
          <a:xfrm>
            <a:off x="348175" y="1101925"/>
            <a:ext cx="11258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 Days</a:t>
            </a: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plan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 Day Discussion about Topics/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Technologies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 D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oubt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clearance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Everyday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SME/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discussion of Project progress &amp; Transformation based on UML &amp; Technologies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42"/>
          <p:cNvSpPr txBox="1"/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sp>
        <p:nvSpPr>
          <p:cNvPr id="195" name="Google Shape;195;p42"/>
          <p:cNvSpPr/>
          <p:nvPr/>
        </p:nvSpPr>
        <p:spPr>
          <a:xfrm>
            <a:off x="522618" y="1154415"/>
            <a:ext cx="3669372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Other HRs &amp; Experts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 startAt="3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Assess</a:t>
            </a:r>
            <a:endParaRPr/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Course-Corrections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b="1" sz="2800"/>
          </a:p>
        </p:txBody>
      </p:sp>
      <p:sp>
        <p:nvSpPr>
          <p:cNvPr id="202" name="Google Shape;202;p4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4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b="1" sz="2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</a:rPr>
              <a:t>6 DAYS</a:t>
            </a:r>
            <a:r>
              <a:rPr lang="en-US" sz="3200">
                <a:solidFill>
                  <a:schemeClr val="dk1"/>
                </a:solidFill>
              </a:rPr>
              <a:t>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210" name="Google Shape;210;p44"/>
          <p:cNvSpPr/>
          <p:nvPr/>
        </p:nvSpPr>
        <p:spPr>
          <a:xfrm>
            <a:off x="2709950" y="4784312"/>
            <a:ext cx="6736200" cy="755100"/>
          </a:xfrm>
          <a:prstGeom prst="trapezoid">
            <a:avLst>
              <a:gd fmla="val 77942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44"/>
          <p:cNvSpPr/>
          <p:nvPr/>
        </p:nvSpPr>
        <p:spPr>
          <a:xfrm>
            <a:off x="3410990" y="3912253"/>
            <a:ext cx="5350500" cy="751200"/>
          </a:xfrm>
          <a:prstGeom prst="trapezoid">
            <a:avLst>
              <a:gd fmla="val 79447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44"/>
          <p:cNvSpPr/>
          <p:nvPr/>
        </p:nvSpPr>
        <p:spPr>
          <a:xfrm>
            <a:off x="4109259" y="3105648"/>
            <a:ext cx="3973500" cy="714900"/>
          </a:xfrm>
          <a:prstGeom prst="trapezoid">
            <a:avLst>
              <a:gd fmla="val 80814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44"/>
          <p:cNvSpPr/>
          <p:nvPr/>
        </p:nvSpPr>
        <p:spPr>
          <a:xfrm>
            <a:off x="4757651" y="2276525"/>
            <a:ext cx="2709900" cy="720900"/>
          </a:xfrm>
          <a:prstGeom prst="trapezoid">
            <a:avLst>
              <a:gd fmla="val 80134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44"/>
          <p:cNvSpPr txBox="1"/>
          <p:nvPr/>
        </p:nvSpPr>
        <p:spPr>
          <a:xfrm>
            <a:off x="3612050" y="4600300"/>
            <a:ext cx="5001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5,18,400</a:t>
            </a:r>
            <a:r>
              <a:rPr b="0" i="0" lang="en-US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SECONDS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44"/>
          <p:cNvSpPr txBox="1"/>
          <p:nvPr/>
        </p:nvSpPr>
        <p:spPr>
          <a:xfrm>
            <a:off x="5007032" y="23777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 DAYS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44"/>
          <p:cNvSpPr txBox="1"/>
          <p:nvPr/>
        </p:nvSpPr>
        <p:spPr>
          <a:xfrm>
            <a:off x="4757651" y="31630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144</a:t>
            </a: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HOURS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44"/>
          <p:cNvSpPr txBox="1"/>
          <p:nvPr/>
        </p:nvSpPr>
        <p:spPr>
          <a:xfrm>
            <a:off x="4109259" y="40155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8,640</a:t>
            </a:r>
            <a:r>
              <a:rPr lang="en-US" sz="3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44"/>
          <p:cNvSpPr/>
          <p:nvPr/>
        </p:nvSpPr>
        <p:spPr>
          <a:xfrm>
            <a:off x="2064326" y="5668263"/>
            <a:ext cx="8030100" cy="756900"/>
          </a:xfrm>
          <a:prstGeom prst="trapezoid">
            <a:avLst>
              <a:gd fmla="val 75512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44"/>
          <p:cNvSpPr/>
          <p:nvPr/>
        </p:nvSpPr>
        <p:spPr>
          <a:xfrm>
            <a:off x="5379721" y="1294015"/>
            <a:ext cx="1470000" cy="901500"/>
          </a:xfrm>
          <a:prstGeom prst="triangle">
            <a:avLst>
              <a:gd fmla="val 47763" name="adj"/>
            </a:avLst>
          </a:prstGeom>
          <a:solidFill>
            <a:srgbClr val="0078C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44"/>
          <p:cNvSpPr txBox="1"/>
          <p:nvPr/>
        </p:nvSpPr>
        <p:spPr>
          <a:xfrm>
            <a:off x="3536125" y="5443150"/>
            <a:ext cx="51531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0" i="0" lang="en-US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45"/>
          <p:cNvSpPr txBox="1"/>
          <p:nvPr>
            <p:ph type="ctrTitle"/>
          </p:nvPr>
        </p:nvSpPr>
        <p:spPr>
          <a:xfrm>
            <a:off x="516478" y="220800"/>
            <a:ext cx="2434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>
                <a:solidFill>
                  <a:srgbClr val="0078C4"/>
                </a:solidFill>
              </a:rPr>
              <a:t>Agenda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228" name="Google Shape;228;p4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9" name="Google Shape;229;p45"/>
          <p:cNvGrpSpPr/>
          <p:nvPr/>
        </p:nvGrpSpPr>
        <p:grpSpPr>
          <a:xfrm>
            <a:off x="516463" y="1157098"/>
            <a:ext cx="4690904" cy="4856712"/>
            <a:chOff x="516463" y="962766"/>
            <a:chExt cx="4690904" cy="4856712"/>
          </a:xfrm>
        </p:grpSpPr>
        <p:sp>
          <p:nvSpPr>
            <p:cNvPr id="230" name="Google Shape;230;p45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1" name="Google Shape;231;p45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4" name="Google Shape;234;p45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9" name="Google Shape;239;p45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240" name="Google Shape;240;p45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241" name="Google Shape;241;p45"/>
            <p:cNvSpPr txBox="1"/>
            <p:nvPr/>
          </p:nvSpPr>
          <p:spPr>
            <a:xfrm>
              <a:off x="1253067" y="21247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242" name="Google Shape;242;p45"/>
            <p:cNvSpPr txBox="1"/>
            <p:nvPr/>
          </p:nvSpPr>
          <p:spPr>
            <a:xfrm>
              <a:off x="1253067" y="26637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243" name="Google Shape;243;p45"/>
            <p:cNvSpPr txBox="1"/>
            <p:nvPr/>
          </p:nvSpPr>
          <p:spPr>
            <a:xfrm>
              <a:off x="1253067" y="32225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244" name="Google Shape;244;p45"/>
            <p:cNvSpPr txBox="1"/>
            <p:nvPr/>
          </p:nvSpPr>
          <p:spPr>
            <a:xfrm>
              <a:off x="1253067" y="37827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245" name="Google Shape;245;p45"/>
            <p:cNvSpPr txBox="1"/>
            <p:nvPr/>
          </p:nvSpPr>
          <p:spPr>
            <a:xfrm>
              <a:off x="1253067" y="43448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246" name="Google Shape;246;p45"/>
            <p:cNvSpPr txBox="1"/>
            <p:nvPr/>
          </p:nvSpPr>
          <p:spPr>
            <a:xfrm>
              <a:off x="1253067" y="48814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247" name="Google Shape;247;p45"/>
            <p:cNvSpPr txBox="1"/>
            <p:nvPr/>
          </p:nvSpPr>
          <p:spPr>
            <a:xfrm>
              <a:off x="1253067" y="54307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ctrTitle"/>
          </p:nvPr>
        </p:nvSpPr>
        <p:spPr>
          <a:xfrm>
            <a:off x="1129200" y="3138150"/>
            <a:ext cx="36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78C4"/>
                </a:solidFill>
              </a:rPr>
              <a:t>Our Journey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254" name="Google Shape;254;p4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5" t="26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idx="12" type="sldNum"/>
          </p:nvPr>
        </p:nvSpPr>
        <p:spPr>
          <a:xfrm>
            <a:off x="10466832" y="63855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47"/>
          <p:cNvSpPr/>
          <p:nvPr/>
        </p:nvSpPr>
        <p:spPr>
          <a:xfrm>
            <a:off x="8420090" y="326681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3" name="Google Shape;263;p47"/>
          <p:cNvGrpSpPr/>
          <p:nvPr/>
        </p:nvGrpSpPr>
        <p:grpSpPr>
          <a:xfrm>
            <a:off x="2782569" y="1154774"/>
            <a:ext cx="5669353" cy="5239414"/>
            <a:chOff x="1559708" y="795543"/>
            <a:chExt cx="7842514" cy="7215829"/>
          </a:xfrm>
        </p:grpSpPr>
        <p:grpSp>
          <p:nvGrpSpPr>
            <p:cNvPr id="264" name="Google Shape;264;p47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65" name="Google Shape;265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6" name="Google Shape;266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67" name="Google Shape;267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8" name="Google Shape;268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9" name="Google Shape;269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0" name="Google Shape;270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C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1" name="Google Shape;271;p47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2" name="Google Shape;272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3" name="Google Shape;273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4" name="Google Shape;274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5" name="Google Shape;275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6" name="Google Shape;276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7" name="Google Shape;277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C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8" name="Google Shape;278;p47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79" name="Google Shape;279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0" name="Google Shape;280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1" name="Google Shape;281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2" name="Google Shape;282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3" name="Google Shape;283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C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5" name="Google Shape;285;p47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86" name="Google Shape;286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7" name="Google Shape;287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8" name="Google Shape;288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9" name="Google Shape;289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0" name="Google Shape;290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1" name="Google Shape;291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C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2" name="Google Shape;292;p47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3" name="Google Shape;293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4" name="Google Shape;294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5" name="Google Shape;295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6" name="Google Shape;296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7" name="Google Shape;297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8" name="Google Shape;298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C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99" name="Google Shape;299;p47"/>
          <p:cNvSpPr/>
          <p:nvPr/>
        </p:nvSpPr>
        <p:spPr>
          <a:xfrm>
            <a:off x="7292530" y="4146471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6301944" y="494828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5273430" y="5678299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9073519" y="2963090"/>
            <a:ext cx="17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roject Demo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5739373" y="5825948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6871282" y="5031788"/>
            <a:ext cx="421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7831507" y="4455313"/>
            <a:ext cx="39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306" name="Google Shape;306;p47"/>
          <p:cNvSpPr txBox="1"/>
          <p:nvPr/>
        </p:nvSpPr>
        <p:spPr>
          <a:xfrm>
            <a:off x="8593615" y="3570625"/>
            <a:ext cx="262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</a:t>
            </a:r>
            <a:r>
              <a:rPr lang="en-US"/>
              <a:t> 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7742413" y="2469899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6613243" y="3420422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5568373" y="4308596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4652389" y="5104792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3774557" y="5811095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7"/>
          <p:cNvGrpSpPr/>
          <p:nvPr/>
        </p:nvGrpSpPr>
        <p:grpSpPr>
          <a:xfrm>
            <a:off x="5173790" y="199167"/>
            <a:ext cx="2331385" cy="975441"/>
            <a:chOff x="5996394" y="922673"/>
            <a:chExt cx="2331385" cy="975441"/>
          </a:xfrm>
        </p:grpSpPr>
        <p:sp>
          <p:nvSpPr>
            <p:cNvPr id="313" name="Google Shape;313;p47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4" name="Google Shape;314;p47"/>
            <p:cNvCxnSpPr/>
            <p:nvPr/>
          </p:nvCxnSpPr>
          <p:spPr>
            <a:xfrm flipH="1" rot="10800000">
              <a:off x="6965779" y="1878381"/>
              <a:ext cx="1362000" cy="180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5" name="Google Shape;315;p47"/>
          <p:cNvGrpSpPr/>
          <p:nvPr/>
        </p:nvGrpSpPr>
        <p:grpSpPr>
          <a:xfrm>
            <a:off x="4254332" y="1273681"/>
            <a:ext cx="2163135" cy="975441"/>
            <a:chOff x="5030787" y="1877265"/>
            <a:chExt cx="2042620" cy="975441"/>
          </a:xfrm>
        </p:grpSpPr>
        <p:sp>
          <p:nvSpPr>
            <p:cNvPr id="316" name="Google Shape;316;p47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7" name="Google Shape;317;p47"/>
            <p:cNvCxnSpPr/>
            <p:nvPr/>
          </p:nvCxnSpPr>
          <p:spPr>
            <a:xfrm flipH="1" rot="10800000">
              <a:off x="5933107" y="2829658"/>
              <a:ext cx="1140300" cy="180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8" name="Google Shape;318;p47"/>
          <p:cNvGrpSpPr/>
          <p:nvPr/>
        </p:nvGrpSpPr>
        <p:grpSpPr>
          <a:xfrm>
            <a:off x="3311673" y="2229401"/>
            <a:ext cx="2113075" cy="975441"/>
            <a:chOff x="4065182" y="2756022"/>
            <a:chExt cx="2113075" cy="975441"/>
          </a:xfrm>
        </p:grpSpPr>
        <p:sp>
          <p:nvSpPr>
            <p:cNvPr id="319" name="Google Shape;319;p47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47"/>
            <p:cNvCxnSpPr/>
            <p:nvPr/>
          </p:nvCxnSpPr>
          <p:spPr>
            <a:xfrm flipH="1" rot="10800000">
              <a:off x="4974057" y="3710808"/>
              <a:ext cx="1204200" cy="120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1" name="Google Shape;321;p47"/>
          <p:cNvGrpSpPr/>
          <p:nvPr/>
        </p:nvGrpSpPr>
        <p:grpSpPr>
          <a:xfrm>
            <a:off x="2414268" y="3144112"/>
            <a:ext cx="2079809" cy="975441"/>
            <a:chOff x="3321484" y="3593750"/>
            <a:chExt cx="2079809" cy="975441"/>
          </a:xfrm>
        </p:grpSpPr>
        <p:sp>
          <p:nvSpPr>
            <p:cNvPr id="322" name="Google Shape;322;p47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47"/>
            <p:cNvCxnSpPr/>
            <p:nvPr/>
          </p:nvCxnSpPr>
          <p:spPr>
            <a:xfrm flipH="1" rot="10800000">
              <a:off x="4266993" y="4546135"/>
              <a:ext cx="1134300" cy="360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4" name="Google Shape;324;p47"/>
          <p:cNvGrpSpPr/>
          <p:nvPr/>
        </p:nvGrpSpPr>
        <p:grpSpPr>
          <a:xfrm>
            <a:off x="1134401" y="3821425"/>
            <a:ext cx="2512781" cy="1126840"/>
            <a:chOff x="2596539" y="4354443"/>
            <a:chExt cx="2217616" cy="975450"/>
          </a:xfrm>
        </p:grpSpPr>
        <p:sp>
          <p:nvSpPr>
            <p:cNvPr id="325" name="Google Shape;325;p47"/>
            <p:cNvSpPr/>
            <p:nvPr/>
          </p:nvSpPr>
          <p:spPr>
            <a:xfrm>
              <a:off x="2596539" y="4354443"/>
              <a:ext cx="1082715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47"/>
            <p:cNvCxnSpPr/>
            <p:nvPr/>
          </p:nvCxnSpPr>
          <p:spPr>
            <a:xfrm>
              <a:off x="3532555" y="5319364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7" name="Google Shape;327;p47"/>
          <p:cNvSpPr/>
          <p:nvPr/>
        </p:nvSpPr>
        <p:spPr>
          <a:xfrm>
            <a:off x="5092547" y="502222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4178126" y="1592725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869263" y="4270866"/>
            <a:ext cx="176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3253680" y="2555489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2361216" y="3452149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